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6" r:id="rId3"/>
    <p:sldId id="257" r:id="rId4"/>
    <p:sldId id="267" r:id="rId5"/>
    <p:sldId id="263" r:id="rId6"/>
    <p:sldId id="26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FD735-228E-BFF2-C473-719AC65283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E7D69C-F28F-A9EF-924F-27B23C260E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76A506-2B2C-1B7A-5D2A-5C66CBC4E940}"/>
              </a:ext>
            </a:extLst>
          </p:cNvPr>
          <p:cNvSpPr>
            <a:spLocks noGrp="1"/>
          </p:cNvSpPr>
          <p:nvPr>
            <p:ph type="dt" sz="half" idx="10"/>
          </p:nvPr>
        </p:nvSpPr>
        <p:spPr/>
        <p:txBody>
          <a:bodyPr/>
          <a:lstStyle/>
          <a:p>
            <a:fld id="{B5CBFD94-F4B5-4363-A4A3-C716A7BD721A}" type="datetimeFigureOut">
              <a:rPr lang="en-US" smtClean="0"/>
              <a:t>4/8/2025</a:t>
            </a:fld>
            <a:endParaRPr lang="en-US"/>
          </a:p>
        </p:txBody>
      </p:sp>
      <p:sp>
        <p:nvSpPr>
          <p:cNvPr id="5" name="Footer Placeholder 4">
            <a:extLst>
              <a:ext uri="{FF2B5EF4-FFF2-40B4-BE49-F238E27FC236}">
                <a16:creationId xmlns:a16="http://schemas.microsoft.com/office/drawing/2014/main" id="{3B944DA9-1C1C-9797-52DF-9E510EE52A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802734-8A15-2026-8940-CFA27E999D22}"/>
              </a:ext>
            </a:extLst>
          </p:cNvPr>
          <p:cNvSpPr>
            <a:spLocks noGrp="1"/>
          </p:cNvSpPr>
          <p:nvPr>
            <p:ph type="sldNum" sz="quarter" idx="12"/>
          </p:nvPr>
        </p:nvSpPr>
        <p:spPr/>
        <p:txBody>
          <a:bodyPr/>
          <a:lstStyle/>
          <a:p>
            <a:fld id="{D44E9DEC-B3ED-4A21-A173-A8724AED4854}" type="slidenum">
              <a:rPr lang="en-US" smtClean="0"/>
              <a:t>‹#›</a:t>
            </a:fld>
            <a:endParaRPr lang="en-US"/>
          </a:p>
        </p:txBody>
      </p:sp>
    </p:spTree>
    <p:extLst>
      <p:ext uri="{BB962C8B-B14F-4D97-AF65-F5344CB8AC3E}">
        <p14:creationId xmlns:p14="http://schemas.microsoft.com/office/powerpoint/2010/main" val="2190300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F524E-173A-6982-DA68-58A07C1A01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7D3E48-4E42-1F4F-D3C6-4091DDD5CA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4C9C55-7127-ECF6-69FB-FC6BE0F1EBBD}"/>
              </a:ext>
            </a:extLst>
          </p:cNvPr>
          <p:cNvSpPr>
            <a:spLocks noGrp="1"/>
          </p:cNvSpPr>
          <p:nvPr>
            <p:ph type="dt" sz="half" idx="10"/>
          </p:nvPr>
        </p:nvSpPr>
        <p:spPr/>
        <p:txBody>
          <a:bodyPr/>
          <a:lstStyle/>
          <a:p>
            <a:fld id="{B5CBFD94-F4B5-4363-A4A3-C716A7BD721A}" type="datetimeFigureOut">
              <a:rPr lang="en-US" smtClean="0"/>
              <a:t>4/8/2025</a:t>
            </a:fld>
            <a:endParaRPr lang="en-US"/>
          </a:p>
        </p:txBody>
      </p:sp>
      <p:sp>
        <p:nvSpPr>
          <p:cNvPr id="5" name="Footer Placeholder 4">
            <a:extLst>
              <a:ext uri="{FF2B5EF4-FFF2-40B4-BE49-F238E27FC236}">
                <a16:creationId xmlns:a16="http://schemas.microsoft.com/office/drawing/2014/main" id="{F50DB1C3-0779-C568-5090-8A17F4A5AE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1306FF-C301-9736-82FA-4D1D0E39431F}"/>
              </a:ext>
            </a:extLst>
          </p:cNvPr>
          <p:cNvSpPr>
            <a:spLocks noGrp="1"/>
          </p:cNvSpPr>
          <p:nvPr>
            <p:ph type="sldNum" sz="quarter" idx="12"/>
          </p:nvPr>
        </p:nvSpPr>
        <p:spPr/>
        <p:txBody>
          <a:bodyPr/>
          <a:lstStyle/>
          <a:p>
            <a:fld id="{D44E9DEC-B3ED-4A21-A173-A8724AED4854}" type="slidenum">
              <a:rPr lang="en-US" smtClean="0"/>
              <a:t>‹#›</a:t>
            </a:fld>
            <a:endParaRPr lang="en-US"/>
          </a:p>
        </p:txBody>
      </p:sp>
    </p:spTree>
    <p:extLst>
      <p:ext uri="{BB962C8B-B14F-4D97-AF65-F5344CB8AC3E}">
        <p14:creationId xmlns:p14="http://schemas.microsoft.com/office/powerpoint/2010/main" val="1400138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473FFF-5263-4A75-DC0D-F212F15BD0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31118E-68A9-07F2-2528-CBDF909C74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8A088A-3E65-983B-52DA-ACABD06970CD}"/>
              </a:ext>
            </a:extLst>
          </p:cNvPr>
          <p:cNvSpPr>
            <a:spLocks noGrp="1"/>
          </p:cNvSpPr>
          <p:nvPr>
            <p:ph type="dt" sz="half" idx="10"/>
          </p:nvPr>
        </p:nvSpPr>
        <p:spPr/>
        <p:txBody>
          <a:bodyPr/>
          <a:lstStyle/>
          <a:p>
            <a:fld id="{B5CBFD94-F4B5-4363-A4A3-C716A7BD721A}" type="datetimeFigureOut">
              <a:rPr lang="en-US" smtClean="0"/>
              <a:t>4/8/2025</a:t>
            </a:fld>
            <a:endParaRPr lang="en-US"/>
          </a:p>
        </p:txBody>
      </p:sp>
      <p:sp>
        <p:nvSpPr>
          <p:cNvPr id="5" name="Footer Placeholder 4">
            <a:extLst>
              <a:ext uri="{FF2B5EF4-FFF2-40B4-BE49-F238E27FC236}">
                <a16:creationId xmlns:a16="http://schemas.microsoft.com/office/drawing/2014/main" id="{BD97728A-97CB-199C-ECAB-300BBBB680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19F28-F575-9FAE-1DE4-66C0C7EA60E8}"/>
              </a:ext>
            </a:extLst>
          </p:cNvPr>
          <p:cNvSpPr>
            <a:spLocks noGrp="1"/>
          </p:cNvSpPr>
          <p:nvPr>
            <p:ph type="sldNum" sz="quarter" idx="12"/>
          </p:nvPr>
        </p:nvSpPr>
        <p:spPr/>
        <p:txBody>
          <a:bodyPr/>
          <a:lstStyle/>
          <a:p>
            <a:fld id="{D44E9DEC-B3ED-4A21-A173-A8724AED4854}" type="slidenum">
              <a:rPr lang="en-US" smtClean="0"/>
              <a:t>‹#›</a:t>
            </a:fld>
            <a:endParaRPr lang="en-US"/>
          </a:p>
        </p:txBody>
      </p:sp>
    </p:spTree>
    <p:extLst>
      <p:ext uri="{BB962C8B-B14F-4D97-AF65-F5344CB8AC3E}">
        <p14:creationId xmlns:p14="http://schemas.microsoft.com/office/powerpoint/2010/main" val="291325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3D295-7C33-D26D-4DBE-67995EEED3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58E86-ECF2-C6C5-50E9-A789A41EB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3C81C2-874A-93D3-E154-FF0ECCE73E3F}"/>
              </a:ext>
            </a:extLst>
          </p:cNvPr>
          <p:cNvSpPr>
            <a:spLocks noGrp="1"/>
          </p:cNvSpPr>
          <p:nvPr>
            <p:ph type="dt" sz="half" idx="10"/>
          </p:nvPr>
        </p:nvSpPr>
        <p:spPr/>
        <p:txBody>
          <a:bodyPr/>
          <a:lstStyle/>
          <a:p>
            <a:fld id="{B5CBFD94-F4B5-4363-A4A3-C716A7BD721A}" type="datetimeFigureOut">
              <a:rPr lang="en-US" smtClean="0"/>
              <a:t>4/8/2025</a:t>
            </a:fld>
            <a:endParaRPr lang="en-US"/>
          </a:p>
        </p:txBody>
      </p:sp>
      <p:sp>
        <p:nvSpPr>
          <p:cNvPr id="5" name="Footer Placeholder 4">
            <a:extLst>
              <a:ext uri="{FF2B5EF4-FFF2-40B4-BE49-F238E27FC236}">
                <a16:creationId xmlns:a16="http://schemas.microsoft.com/office/drawing/2014/main" id="{1A121AEF-ADDA-C512-C0A7-3247811D45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FE938C-A52B-7C99-57A0-DCB9ECBA1476}"/>
              </a:ext>
            </a:extLst>
          </p:cNvPr>
          <p:cNvSpPr>
            <a:spLocks noGrp="1"/>
          </p:cNvSpPr>
          <p:nvPr>
            <p:ph type="sldNum" sz="quarter" idx="12"/>
          </p:nvPr>
        </p:nvSpPr>
        <p:spPr/>
        <p:txBody>
          <a:bodyPr/>
          <a:lstStyle/>
          <a:p>
            <a:fld id="{D44E9DEC-B3ED-4A21-A173-A8724AED4854}" type="slidenum">
              <a:rPr lang="en-US" smtClean="0"/>
              <a:t>‹#›</a:t>
            </a:fld>
            <a:endParaRPr lang="en-US"/>
          </a:p>
        </p:txBody>
      </p:sp>
    </p:spTree>
    <p:extLst>
      <p:ext uri="{BB962C8B-B14F-4D97-AF65-F5344CB8AC3E}">
        <p14:creationId xmlns:p14="http://schemas.microsoft.com/office/powerpoint/2010/main" val="2487557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67B0D-E5CD-BED1-03B0-33D3AEA09A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CE2750-45D6-48AA-6592-7A65A07255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88B00D-F635-51C2-DD06-C5CA0EC4F72D}"/>
              </a:ext>
            </a:extLst>
          </p:cNvPr>
          <p:cNvSpPr>
            <a:spLocks noGrp="1"/>
          </p:cNvSpPr>
          <p:nvPr>
            <p:ph type="dt" sz="half" idx="10"/>
          </p:nvPr>
        </p:nvSpPr>
        <p:spPr/>
        <p:txBody>
          <a:bodyPr/>
          <a:lstStyle/>
          <a:p>
            <a:fld id="{B5CBFD94-F4B5-4363-A4A3-C716A7BD721A}" type="datetimeFigureOut">
              <a:rPr lang="en-US" smtClean="0"/>
              <a:t>4/8/2025</a:t>
            </a:fld>
            <a:endParaRPr lang="en-US"/>
          </a:p>
        </p:txBody>
      </p:sp>
      <p:sp>
        <p:nvSpPr>
          <p:cNvPr id="5" name="Footer Placeholder 4">
            <a:extLst>
              <a:ext uri="{FF2B5EF4-FFF2-40B4-BE49-F238E27FC236}">
                <a16:creationId xmlns:a16="http://schemas.microsoft.com/office/drawing/2014/main" id="{213C3CD4-1872-D7E7-F4A0-E405443FE4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AFD02-997B-2FB8-2DD9-455DF1DF838A}"/>
              </a:ext>
            </a:extLst>
          </p:cNvPr>
          <p:cNvSpPr>
            <a:spLocks noGrp="1"/>
          </p:cNvSpPr>
          <p:nvPr>
            <p:ph type="sldNum" sz="quarter" idx="12"/>
          </p:nvPr>
        </p:nvSpPr>
        <p:spPr/>
        <p:txBody>
          <a:bodyPr/>
          <a:lstStyle/>
          <a:p>
            <a:fld id="{D44E9DEC-B3ED-4A21-A173-A8724AED4854}" type="slidenum">
              <a:rPr lang="en-US" smtClean="0"/>
              <a:t>‹#›</a:t>
            </a:fld>
            <a:endParaRPr lang="en-US"/>
          </a:p>
        </p:txBody>
      </p:sp>
    </p:spTree>
    <p:extLst>
      <p:ext uri="{BB962C8B-B14F-4D97-AF65-F5344CB8AC3E}">
        <p14:creationId xmlns:p14="http://schemas.microsoft.com/office/powerpoint/2010/main" val="4154720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FD0B1-968D-B3E0-B098-FC678121EF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9929ED-88C9-26A0-646A-DE88FBCEC4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185551-077C-20C2-8CFB-0F24E38F76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292AA7-D3D8-9129-13AB-CEFFD159536D}"/>
              </a:ext>
            </a:extLst>
          </p:cNvPr>
          <p:cNvSpPr>
            <a:spLocks noGrp="1"/>
          </p:cNvSpPr>
          <p:nvPr>
            <p:ph type="dt" sz="half" idx="10"/>
          </p:nvPr>
        </p:nvSpPr>
        <p:spPr/>
        <p:txBody>
          <a:bodyPr/>
          <a:lstStyle/>
          <a:p>
            <a:fld id="{B5CBFD94-F4B5-4363-A4A3-C716A7BD721A}" type="datetimeFigureOut">
              <a:rPr lang="en-US" smtClean="0"/>
              <a:t>4/8/2025</a:t>
            </a:fld>
            <a:endParaRPr lang="en-US"/>
          </a:p>
        </p:txBody>
      </p:sp>
      <p:sp>
        <p:nvSpPr>
          <p:cNvPr id="6" name="Footer Placeholder 5">
            <a:extLst>
              <a:ext uri="{FF2B5EF4-FFF2-40B4-BE49-F238E27FC236}">
                <a16:creationId xmlns:a16="http://schemas.microsoft.com/office/drawing/2014/main" id="{B322EA64-29A6-9E4D-BEAB-028362DB91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7C0161-24AC-332D-7FF5-8197B7ADCC66}"/>
              </a:ext>
            </a:extLst>
          </p:cNvPr>
          <p:cNvSpPr>
            <a:spLocks noGrp="1"/>
          </p:cNvSpPr>
          <p:nvPr>
            <p:ph type="sldNum" sz="quarter" idx="12"/>
          </p:nvPr>
        </p:nvSpPr>
        <p:spPr/>
        <p:txBody>
          <a:bodyPr/>
          <a:lstStyle/>
          <a:p>
            <a:fld id="{D44E9DEC-B3ED-4A21-A173-A8724AED4854}" type="slidenum">
              <a:rPr lang="en-US" smtClean="0"/>
              <a:t>‹#›</a:t>
            </a:fld>
            <a:endParaRPr lang="en-US"/>
          </a:p>
        </p:txBody>
      </p:sp>
    </p:spTree>
    <p:extLst>
      <p:ext uri="{BB962C8B-B14F-4D97-AF65-F5344CB8AC3E}">
        <p14:creationId xmlns:p14="http://schemas.microsoft.com/office/powerpoint/2010/main" val="2135750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53E0-49CB-1106-F72E-64E0D4C7D8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C0BECF-BE31-DE60-D855-011480C6B1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B53004-5BB0-2F38-FD9F-F958C63C58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DC50AC-B631-04BC-16C9-37E9283E6F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92D3E4-C212-3B88-2071-8147A24DCA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60924C-9479-DEB1-9B5A-C45694444BB0}"/>
              </a:ext>
            </a:extLst>
          </p:cNvPr>
          <p:cNvSpPr>
            <a:spLocks noGrp="1"/>
          </p:cNvSpPr>
          <p:nvPr>
            <p:ph type="dt" sz="half" idx="10"/>
          </p:nvPr>
        </p:nvSpPr>
        <p:spPr/>
        <p:txBody>
          <a:bodyPr/>
          <a:lstStyle/>
          <a:p>
            <a:fld id="{B5CBFD94-F4B5-4363-A4A3-C716A7BD721A}" type="datetimeFigureOut">
              <a:rPr lang="en-US" smtClean="0"/>
              <a:t>4/8/2025</a:t>
            </a:fld>
            <a:endParaRPr lang="en-US"/>
          </a:p>
        </p:txBody>
      </p:sp>
      <p:sp>
        <p:nvSpPr>
          <p:cNvPr id="8" name="Footer Placeholder 7">
            <a:extLst>
              <a:ext uri="{FF2B5EF4-FFF2-40B4-BE49-F238E27FC236}">
                <a16:creationId xmlns:a16="http://schemas.microsoft.com/office/drawing/2014/main" id="{FFFA4588-FBBA-89CB-A8E7-49B7652F305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BD43F9-8CAD-C432-DE2A-789EB0133BD4}"/>
              </a:ext>
            </a:extLst>
          </p:cNvPr>
          <p:cNvSpPr>
            <a:spLocks noGrp="1"/>
          </p:cNvSpPr>
          <p:nvPr>
            <p:ph type="sldNum" sz="quarter" idx="12"/>
          </p:nvPr>
        </p:nvSpPr>
        <p:spPr/>
        <p:txBody>
          <a:bodyPr/>
          <a:lstStyle/>
          <a:p>
            <a:fld id="{D44E9DEC-B3ED-4A21-A173-A8724AED4854}" type="slidenum">
              <a:rPr lang="en-US" smtClean="0"/>
              <a:t>‹#›</a:t>
            </a:fld>
            <a:endParaRPr lang="en-US"/>
          </a:p>
        </p:txBody>
      </p:sp>
    </p:spTree>
    <p:extLst>
      <p:ext uri="{BB962C8B-B14F-4D97-AF65-F5344CB8AC3E}">
        <p14:creationId xmlns:p14="http://schemas.microsoft.com/office/powerpoint/2010/main" val="1449030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9B514-3F0E-CD79-46EB-6D6029B9CF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4798CC-42B9-8E01-DDA9-72A3AAE8D3AE}"/>
              </a:ext>
            </a:extLst>
          </p:cNvPr>
          <p:cNvSpPr>
            <a:spLocks noGrp="1"/>
          </p:cNvSpPr>
          <p:nvPr>
            <p:ph type="dt" sz="half" idx="10"/>
          </p:nvPr>
        </p:nvSpPr>
        <p:spPr/>
        <p:txBody>
          <a:bodyPr/>
          <a:lstStyle/>
          <a:p>
            <a:fld id="{B5CBFD94-F4B5-4363-A4A3-C716A7BD721A}" type="datetimeFigureOut">
              <a:rPr lang="en-US" smtClean="0"/>
              <a:t>4/8/2025</a:t>
            </a:fld>
            <a:endParaRPr lang="en-US"/>
          </a:p>
        </p:txBody>
      </p:sp>
      <p:sp>
        <p:nvSpPr>
          <p:cNvPr id="4" name="Footer Placeholder 3">
            <a:extLst>
              <a:ext uri="{FF2B5EF4-FFF2-40B4-BE49-F238E27FC236}">
                <a16:creationId xmlns:a16="http://schemas.microsoft.com/office/drawing/2014/main" id="{30224DC3-8D9B-0F5A-7D67-0369C58466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C1B38F-A0A4-9A3B-0EA9-87C765768418}"/>
              </a:ext>
            </a:extLst>
          </p:cNvPr>
          <p:cNvSpPr>
            <a:spLocks noGrp="1"/>
          </p:cNvSpPr>
          <p:nvPr>
            <p:ph type="sldNum" sz="quarter" idx="12"/>
          </p:nvPr>
        </p:nvSpPr>
        <p:spPr/>
        <p:txBody>
          <a:bodyPr/>
          <a:lstStyle/>
          <a:p>
            <a:fld id="{D44E9DEC-B3ED-4A21-A173-A8724AED4854}" type="slidenum">
              <a:rPr lang="en-US" smtClean="0"/>
              <a:t>‹#›</a:t>
            </a:fld>
            <a:endParaRPr lang="en-US"/>
          </a:p>
        </p:txBody>
      </p:sp>
    </p:spTree>
    <p:extLst>
      <p:ext uri="{BB962C8B-B14F-4D97-AF65-F5344CB8AC3E}">
        <p14:creationId xmlns:p14="http://schemas.microsoft.com/office/powerpoint/2010/main" val="4145667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12F13B-03E7-9269-B857-B8D883081185}"/>
              </a:ext>
            </a:extLst>
          </p:cNvPr>
          <p:cNvSpPr>
            <a:spLocks noGrp="1"/>
          </p:cNvSpPr>
          <p:nvPr>
            <p:ph type="dt" sz="half" idx="10"/>
          </p:nvPr>
        </p:nvSpPr>
        <p:spPr/>
        <p:txBody>
          <a:bodyPr/>
          <a:lstStyle/>
          <a:p>
            <a:fld id="{B5CBFD94-F4B5-4363-A4A3-C716A7BD721A}" type="datetimeFigureOut">
              <a:rPr lang="en-US" smtClean="0"/>
              <a:t>4/8/2025</a:t>
            </a:fld>
            <a:endParaRPr lang="en-US"/>
          </a:p>
        </p:txBody>
      </p:sp>
      <p:sp>
        <p:nvSpPr>
          <p:cNvPr id="3" name="Footer Placeholder 2">
            <a:extLst>
              <a:ext uri="{FF2B5EF4-FFF2-40B4-BE49-F238E27FC236}">
                <a16:creationId xmlns:a16="http://schemas.microsoft.com/office/drawing/2014/main" id="{E101DA98-74FA-F96D-013C-0F0E66C81F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8EF293-5061-C604-8B94-61DA17916609}"/>
              </a:ext>
            </a:extLst>
          </p:cNvPr>
          <p:cNvSpPr>
            <a:spLocks noGrp="1"/>
          </p:cNvSpPr>
          <p:nvPr>
            <p:ph type="sldNum" sz="quarter" idx="12"/>
          </p:nvPr>
        </p:nvSpPr>
        <p:spPr/>
        <p:txBody>
          <a:bodyPr/>
          <a:lstStyle/>
          <a:p>
            <a:fld id="{D44E9DEC-B3ED-4A21-A173-A8724AED4854}" type="slidenum">
              <a:rPr lang="en-US" smtClean="0"/>
              <a:t>‹#›</a:t>
            </a:fld>
            <a:endParaRPr lang="en-US"/>
          </a:p>
        </p:txBody>
      </p:sp>
    </p:spTree>
    <p:extLst>
      <p:ext uri="{BB962C8B-B14F-4D97-AF65-F5344CB8AC3E}">
        <p14:creationId xmlns:p14="http://schemas.microsoft.com/office/powerpoint/2010/main" val="1757293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1676F-6468-58D5-0A64-CC79EEDC4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77B1E9F-ED11-2463-9396-40EA27F31F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6B3BF-4479-CDD8-0BCB-48E770FF5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8D8746-81AC-3AC4-4475-55784D614A8D}"/>
              </a:ext>
            </a:extLst>
          </p:cNvPr>
          <p:cNvSpPr>
            <a:spLocks noGrp="1"/>
          </p:cNvSpPr>
          <p:nvPr>
            <p:ph type="dt" sz="half" idx="10"/>
          </p:nvPr>
        </p:nvSpPr>
        <p:spPr/>
        <p:txBody>
          <a:bodyPr/>
          <a:lstStyle/>
          <a:p>
            <a:fld id="{B5CBFD94-F4B5-4363-A4A3-C716A7BD721A}" type="datetimeFigureOut">
              <a:rPr lang="en-US" smtClean="0"/>
              <a:t>4/8/2025</a:t>
            </a:fld>
            <a:endParaRPr lang="en-US"/>
          </a:p>
        </p:txBody>
      </p:sp>
      <p:sp>
        <p:nvSpPr>
          <p:cNvPr id="6" name="Footer Placeholder 5">
            <a:extLst>
              <a:ext uri="{FF2B5EF4-FFF2-40B4-BE49-F238E27FC236}">
                <a16:creationId xmlns:a16="http://schemas.microsoft.com/office/drawing/2014/main" id="{84A610DB-25BD-BA7A-F6C5-85904CD071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97F7F9-E7DE-FBD6-5282-29349A7A0F25}"/>
              </a:ext>
            </a:extLst>
          </p:cNvPr>
          <p:cNvSpPr>
            <a:spLocks noGrp="1"/>
          </p:cNvSpPr>
          <p:nvPr>
            <p:ph type="sldNum" sz="quarter" idx="12"/>
          </p:nvPr>
        </p:nvSpPr>
        <p:spPr/>
        <p:txBody>
          <a:bodyPr/>
          <a:lstStyle/>
          <a:p>
            <a:fld id="{D44E9DEC-B3ED-4A21-A173-A8724AED4854}" type="slidenum">
              <a:rPr lang="en-US" smtClean="0"/>
              <a:t>‹#›</a:t>
            </a:fld>
            <a:endParaRPr lang="en-US"/>
          </a:p>
        </p:txBody>
      </p:sp>
    </p:spTree>
    <p:extLst>
      <p:ext uri="{BB962C8B-B14F-4D97-AF65-F5344CB8AC3E}">
        <p14:creationId xmlns:p14="http://schemas.microsoft.com/office/powerpoint/2010/main" val="1026541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01329-F78E-EB8B-2DC5-2D1DD586F6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4F74B2-A8C1-990A-5050-48A894EE60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8D7FEC-1822-ACA7-BAD2-A2B3B08E83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24485E-AE15-F272-8ED5-B62279781C9D}"/>
              </a:ext>
            </a:extLst>
          </p:cNvPr>
          <p:cNvSpPr>
            <a:spLocks noGrp="1"/>
          </p:cNvSpPr>
          <p:nvPr>
            <p:ph type="dt" sz="half" idx="10"/>
          </p:nvPr>
        </p:nvSpPr>
        <p:spPr/>
        <p:txBody>
          <a:bodyPr/>
          <a:lstStyle/>
          <a:p>
            <a:fld id="{B5CBFD94-F4B5-4363-A4A3-C716A7BD721A}" type="datetimeFigureOut">
              <a:rPr lang="en-US" smtClean="0"/>
              <a:t>4/8/2025</a:t>
            </a:fld>
            <a:endParaRPr lang="en-US"/>
          </a:p>
        </p:txBody>
      </p:sp>
      <p:sp>
        <p:nvSpPr>
          <p:cNvPr id="6" name="Footer Placeholder 5">
            <a:extLst>
              <a:ext uri="{FF2B5EF4-FFF2-40B4-BE49-F238E27FC236}">
                <a16:creationId xmlns:a16="http://schemas.microsoft.com/office/drawing/2014/main" id="{5A2FEB89-C1E1-631D-2A39-2129AB2126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317FBF-DD31-59B6-EEFB-52EDC83259BB}"/>
              </a:ext>
            </a:extLst>
          </p:cNvPr>
          <p:cNvSpPr>
            <a:spLocks noGrp="1"/>
          </p:cNvSpPr>
          <p:nvPr>
            <p:ph type="sldNum" sz="quarter" idx="12"/>
          </p:nvPr>
        </p:nvSpPr>
        <p:spPr/>
        <p:txBody>
          <a:bodyPr/>
          <a:lstStyle/>
          <a:p>
            <a:fld id="{D44E9DEC-B3ED-4A21-A173-A8724AED4854}" type="slidenum">
              <a:rPr lang="en-US" smtClean="0"/>
              <a:t>‹#›</a:t>
            </a:fld>
            <a:endParaRPr lang="en-US"/>
          </a:p>
        </p:txBody>
      </p:sp>
    </p:spTree>
    <p:extLst>
      <p:ext uri="{BB962C8B-B14F-4D97-AF65-F5344CB8AC3E}">
        <p14:creationId xmlns:p14="http://schemas.microsoft.com/office/powerpoint/2010/main" val="1413135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0AD80D-A329-7B93-D2D9-C8929D16EA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02A308-0F7C-FBF9-2DE6-E127CCC2BC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1F972B-6AEE-FB4A-A2BD-24EBD49A6C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CBFD94-F4B5-4363-A4A3-C716A7BD721A}" type="datetimeFigureOut">
              <a:rPr lang="en-US" smtClean="0"/>
              <a:t>4/8/2025</a:t>
            </a:fld>
            <a:endParaRPr lang="en-US"/>
          </a:p>
        </p:txBody>
      </p:sp>
      <p:sp>
        <p:nvSpPr>
          <p:cNvPr id="5" name="Footer Placeholder 4">
            <a:extLst>
              <a:ext uri="{FF2B5EF4-FFF2-40B4-BE49-F238E27FC236}">
                <a16:creationId xmlns:a16="http://schemas.microsoft.com/office/drawing/2014/main" id="{21687AB2-84D1-1838-1830-34320068F3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88737E-221A-4674-71DD-D9D11351B2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E9DEC-B3ED-4A21-A173-A8724AED4854}" type="slidenum">
              <a:rPr lang="en-US" smtClean="0"/>
              <a:t>‹#›</a:t>
            </a:fld>
            <a:endParaRPr lang="en-US"/>
          </a:p>
        </p:txBody>
      </p:sp>
    </p:spTree>
    <p:extLst>
      <p:ext uri="{BB962C8B-B14F-4D97-AF65-F5344CB8AC3E}">
        <p14:creationId xmlns:p14="http://schemas.microsoft.com/office/powerpoint/2010/main" val="195859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D0122F3-D5AC-FF06-E7E9-744C5369A7D5}"/>
              </a:ext>
            </a:extLst>
          </p:cNvPr>
          <p:cNvSpPr>
            <a:spLocks noGrp="1"/>
          </p:cNvSpPr>
          <p:nvPr>
            <p:ph type="subTitle" idx="1"/>
          </p:nvPr>
        </p:nvSpPr>
        <p:spPr>
          <a:xfrm>
            <a:off x="1371600" y="323850"/>
            <a:ext cx="10096500" cy="5834354"/>
          </a:xfrm>
        </p:spPr>
        <p:txBody>
          <a:bodyPr>
            <a:normAutofit lnSpcReduction="10000"/>
          </a:bodyPr>
          <a:lstStyle/>
          <a:p>
            <a:r>
              <a:rPr lang="en-US" sz="3600" dirty="0">
                <a:latin typeface="Calibri" panose="020F0502020204030204" pitchFamily="34" charset="0"/>
                <a:ea typeface="Calibri" panose="020F0502020204030204" pitchFamily="34" charset="0"/>
                <a:cs typeface="Times New Roman" panose="02020603050405020304" pitchFamily="18" charset="0"/>
              </a:rPr>
              <a:t>V – VIDEO – “DOING IT RIGHT”</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gn="l"/>
            <a:r>
              <a:rPr lang="en-US" sz="3600" dirty="0">
                <a:effectLst/>
                <a:latin typeface="Calibri" panose="020F0502020204030204" pitchFamily="34" charset="0"/>
                <a:ea typeface="Calibri" panose="020F0502020204030204" pitchFamily="34" charset="0"/>
                <a:cs typeface="Times New Roman" panose="02020603050405020304" pitchFamily="18" charset="0"/>
              </a:rPr>
              <a:t>Christina:  “Each, and every Christmas season it’s extremely difficult to escape the allure from the ever-present reruns of Frank Capra’s 1946 movie,</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show symbolic photo  </a:t>
            </a:r>
            <a:r>
              <a:rPr lang="en-US" sz="1400" dirty="0">
                <a:latin typeface="Calibri" panose="020F0502020204030204" pitchFamily="34" charset="0"/>
                <a:ea typeface="Calibri" panose="020F0502020204030204" pitchFamily="34" charset="0"/>
                <a:cs typeface="Times New Roman" panose="02020603050405020304" pitchFamily="18" charset="0"/>
              </a:rPr>
              <a:t>of t</a:t>
            </a:r>
            <a:r>
              <a:rPr lang="en-US" sz="1400" dirty="0">
                <a:effectLst/>
                <a:latin typeface="Calibri" panose="020F0502020204030204" pitchFamily="34" charset="0"/>
                <a:ea typeface="Calibri" panose="020F0502020204030204" pitchFamily="34" charset="0"/>
                <a:cs typeface="Times New Roman" panose="02020603050405020304" pitchFamily="18" charset="0"/>
              </a:rPr>
              <a:t>he movie in speaker in palm of left hand</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3600" dirty="0">
                <a:effectLst/>
                <a:latin typeface="Calibri" panose="020F0502020204030204" pitchFamily="34" charset="0"/>
                <a:ea typeface="Calibri" panose="020F0502020204030204" pitchFamily="34" charset="0"/>
                <a:cs typeface="Times New Roman" panose="02020603050405020304" pitchFamily="18" charset="0"/>
              </a:rPr>
              <a:t>‘It’s a Wonderful Life,’  the heartfelt story of small-town dreamer, George Bailey, who learned at the end of the movie, that ‘no man is a failure who has friends,’ </a:t>
            </a:r>
            <a:r>
              <a:rPr lang="en-US" sz="1600" dirty="0">
                <a:effectLst/>
                <a:latin typeface="Calibri" panose="020F0502020204030204" pitchFamily="34" charset="0"/>
                <a:ea typeface="Calibri" panose="020F0502020204030204" pitchFamily="34" charset="0"/>
                <a:cs typeface="Times New Roman" panose="02020603050405020304" pitchFamily="18" charset="0"/>
              </a:rPr>
              <a:t>(toss photo upwards to top of screen, it turns into closing movie scene, acknowledge with smile and eyes back to cam)</a:t>
            </a:r>
            <a:r>
              <a:rPr lang="en-US" sz="3600" dirty="0">
                <a:effectLst/>
                <a:latin typeface="Calibri" panose="020F0502020204030204" pitchFamily="34" charset="0"/>
                <a:ea typeface="Calibri" panose="020F0502020204030204" pitchFamily="34" charset="0"/>
                <a:cs typeface="Times New Roman" panose="02020603050405020304" pitchFamily="18" charset="0"/>
              </a:rPr>
              <a:t> and his little daughter, Zuzu is taught that, </a:t>
            </a:r>
            <a:r>
              <a:rPr lang="en-US" sz="1700" dirty="0">
                <a:effectLst/>
                <a:latin typeface="Calibri" panose="020F0502020204030204" pitchFamily="34" charset="0"/>
                <a:ea typeface="Calibri" panose="020F0502020204030204" pitchFamily="34" charset="0"/>
                <a:cs typeface="Times New Roman" panose="02020603050405020304" pitchFamily="18" charset="0"/>
              </a:rPr>
              <a:t>(let movie audio complete this sentence)</a:t>
            </a:r>
            <a:r>
              <a:rPr lang="en-US" sz="3600" dirty="0">
                <a:effectLst/>
                <a:latin typeface="Calibri" panose="020F0502020204030204" pitchFamily="34" charset="0"/>
                <a:ea typeface="Calibri" panose="020F0502020204030204" pitchFamily="34" charset="0"/>
                <a:cs typeface="Times New Roman" panose="02020603050405020304" pitchFamily="18" charset="0"/>
              </a:rPr>
              <a:t> ‘every time a bell rings, an angel gets its wings.’”</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show</a:t>
            </a:r>
            <a:r>
              <a:rPr lang="en-US" sz="1400" dirty="0">
                <a:effectLst/>
                <a:latin typeface="Calibri" panose="020F0502020204030204" pitchFamily="34" charset="0"/>
                <a:ea typeface="Calibri" panose="020F0502020204030204" pitchFamily="34" charset="0"/>
                <a:cs typeface="Times New Roman" panose="02020603050405020304" pitchFamily="18" charset="0"/>
              </a:rPr>
              <a:t> this scene from movie in top right screen</a:t>
            </a:r>
            <a:r>
              <a:rPr lang="en-US" sz="2800" dirty="0">
                <a:effectLst/>
                <a:latin typeface="Calibri" panose="020F0502020204030204" pitchFamily="34" charset="0"/>
                <a:ea typeface="Calibri" panose="020F0502020204030204" pitchFamily="34" charset="0"/>
                <a:cs typeface="Times New Roman" panose="02020603050405020304" pitchFamily="18" charset="0"/>
              </a:rPr>
              <a:t>)</a:t>
            </a:r>
          </a:p>
          <a:p>
            <a:pPr algn="l"/>
            <a:endParaRPr lang="en-US" sz="2800" dirty="0"/>
          </a:p>
        </p:txBody>
      </p:sp>
    </p:spTree>
    <p:extLst>
      <p:ext uri="{BB962C8B-B14F-4D97-AF65-F5344CB8AC3E}">
        <p14:creationId xmlns:p14="http://schemas.microsoft.com/office/powerpoint/2010/main" val="2808346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pointing at a child&#10;&#10;Description automatically generated">
            <a:extLst>
              <a:ext uri="{FF2B5EF4-FFF2-40B4-BE49-F238E27FC236}">
                <a16:creationId xmlns:a16="http://schemas.microsoft.com/office/drawing/2014/main" id="{DBB5417D-9042-05E0-CBE3-16FFAD9D81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2609" y="457200"/>
            <a:ext cx="9446781" cy="5943600"/>
          </a:xfrm>
          <a:prstGeom prst="rect">
            <a:avLst/>
          </a:prstGeom>
        </p:spPr>
      </p:pic>
    </p:spTree>
    <p:extLst>
      <p:ext uri="{BB962C8B-B14F-4D97-AF65-F5344CB8AC3E}">
        <p14:creationId xmlns:p14="http://schemas.microsoft.com/office/powerpoint/2010/main" val="3810405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1C1451-E775-1580-F91A-030BE7C58763}"/>
              </a:ext>
            </a:extLst>
          </p:cNvPr>
          <p:cNvSpPr>
            <a:spLocks noGrp="1"/>
          </p:cNvSpPr>
          <p:nvPr>
            <p:ph idx="1"/>
          </p:nvPr>
        </p:nvSpPr>
        <p:spPr>
          <a:xfrm>
            <a:off x="765110" y="335902"/>
            <a:ext cx="10588690" cy="5841061"/>
          </a:xfrm>
        </p:spPr>
        <p:txBody>
          <a:bodyPr>
            <a:noAutofit/>
          </a:bodyPr>
          <a:lstStyle/>
          <a:p>
            <a:pPr marL="0" indent="0">
              <a:buNone/>
            </a:pPr>
            <a:r>
              <a:rPr lang="en-US" sz="3600" dirty="0">
                <a:effectLst/>
                <a:latin typeface="Calibri" panose="020F0502020204030204" pitchFamily="34" charset="0"/>
                <a:ea typeface="Calibri" panose="020F0502020204030204" pitchFamily="34" charset="0"/>
                <a:cs typeface="Times New Roman" panose="02020603050405020304" pitchFamily="18" charset="0"/>
              </a:rPr>
              <a:t>“Like it or hate it, you probably get tired of seeing its constant, daily reminders in TV ads and previews through November and December each year.  Well, brace yourself, because up next is your industry’s rendition of ‘It’s a Wonderful Life,’ which was filmed in 1988 at the onset of UST regulations.”</a:t>
            </a:r>
          </a:p>
          <a:p>
            <a:pPr marL="0" indent="0">
              <a:buNone/>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600" dirty="0">
                <a:effectLst/>
                <a:latin typeface="Calibri" panose="020F0502020204030204" pitchFamily="34" charset="0"/>
                <a:ea typeface="Calibri" panose="020F0502020204030204" pitchFamily="34" charset="0"/>
                <a:cs typeface="Times New Roman" panose="02020603050405020304" pitchFamily="18" charset="0"/>
              </a:rPr>
              <a:t>“’Doing It Right’ </a:t>
            </a:r>
            <a:r>
              <a:rPr lang="en-US" dirty="0">
                <a:effectLst/>
                <a:latin typeface="Calibri" panose="020F0502020204030204" pitchFamily="34" charset="0"/>
                <a:ea typeface="Calibri" panose="020F0502020204030204" pitchFamily="34" charset="0"/>
                <a:cs typeface="Times New Roman" panose="02020603050405020304" pitchFamily="18" charset="0"/>
              </a:rPr>
              <a:t>(</a:t>
            </a:r>
            <a:r>
              <a:rPr lang="en-US" sz="1400" dirty="0">
                <a:effectLst/>
                <a:latin typeface="Calibri" panose="020F0502020204030204" pitchFamily="34" charset="0"/>
                <a:ea typeface="Calibri" panose="020F0502020204030204" pitchFamily="34" charset="0"/>
                <a:cs typeface="Times New Roman" panose="02020603050405020304" pitchFamily="18" charset="0"/>
              </a:rPr>
              <a:t>show photo from video in bottom right corner of screen</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sz="3600" dirty="0">
                <a:effectLst/>
                <a:latin typeface="Calibri" panose="020F0502020204030204" pitchFamily="34" charset="0"/>
                <a:ea typeface="Calibri" panose="020F0502020204030204" pitchFamily="34" charset="0"/>
                <a:cs typeface="Times New Roman" panose="02020603050405020304" pitchFamily="18" charset="0"/>
              </a:rPr>
              <a:t>was probably the industry’s first instructional video following EPA’s promulgation of the federal rules for USTs in that same year.”</a:t>
            </a:r>
          </a:p>
          <a:p>
            <a:pPr marL="0" indent="0">
              <a:buNone/>
            </a:pPr>
            <a:endParaRPr lang="en-US" sz="1600" dirty="0"/>
          </a:p>
        </p:txBody>
      </p:sp>
    </p:spTree>
    <p:extLst>
      <p:ext uri="{BB962C8B-B14F-4D97-AF65-F5344CB8AC3E}">
        <p14:creationId xmlns:p14="http://schemas.microsoft.com/office/powerpoint/2010/main" val="3526611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5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in a hard hat working on pipes&#10;&#10;Description automatically generated">
            <a:extLst>
              <a:ext uri="{FF2B5EF4-FFF2-40B4-BE49-F238E27FC236}">
                <a16:creationId xmlns:a16="http://schemas.microsoft.com/office/drawing/2014/main" id="{CB55F368-EC0A-9E53-D78F-B3531470CC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2842" y="643467"/>
            <a:ext cx="7306316" cy="5571066"/>
          </a:xfrm>
          <a:prstGeom prst="rect">
            <a:avLst/>
          </a:prstGeom>
        </p:spPr>
      </p:pic>
    </p:spTree>
    <p:extLst>
      <p:ext uri="{BB962C8B-B14F-4D97-AF65-F5344CB8AC3E}">
        <p14:creationId xmlns:p14="http://schemas.microsoft.com/office/powerpoint/2010/main" val="1368336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99FB5F-9769-D20C-E8B1-FA2FF5306A4E}"/>
              </a:ext>
            </a:extLst>
          </p:cNvPr>
          <p:cNvSpPr>
            <a:spLocks noGrp="1"/>
          </p:cNvSpPr>
          <p:nvPr>
            <p:ph idx="1"/>
          </p:nvPr>
        </p:nvSpPr>
        <p:spPr>
          <a:xfrm>
            <a:off x="606490" y="149290"/>
            <a:ext cx="10747310" cy="6027673"/>
          </a:xfrm>
        </p:spPr>
        <p:txBody>
          <a:bodyPr>
            <a:normAutofit/>
          </a:bodyPr>
          <a:lstStyle/>
          <a:p>
            <a:pPr marL="0" indent="0">
              <a:buNone/>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“Realizing this is a dreadful rerun to most of you, for I know you’ve probably seen it countless times and, not unlike the Frank Capra movie, its meaning is still just as important today.  It provides good instructions on how to correctly perform UST installations.”</a:t>
            </a:r>
          </a:p>
          <a:p>
            <a:pPr marL="0" indent="0">
              <a:buNone/>
            </a:pPr>
            <a:endParaRPr lang="en-US" sz="3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“Thanks to New England Interstate Water Pollution Control Commission for use of this film.”</a:t>
            </a:r>
          </a:p>
          <a:p>
            <a:pPr marL="0" indent="0">
              <a:buNone/>
            </a:pP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792619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99FB5F-9769-D20C-E8B1-FA2FF5306A4E}"/>
              </a:ext>
            </a:extLst>
          </p:cNvPr>
          <p:cNvSpPr>
            <a:spLocks noGrp="1"/>
          </p:cNvSpPr>
          <p:nvPr>
            <p:ph idx="1"/>
          </p:nvPr>
        </p:nvSpPr>
        <p:spPr>
          <a:xfrm>
            <a:off x="606490" y="149290"/>
            <a:ext cx="10747310" cy="6027673"/>
          </a:xfrm>
        </p:spPr>
        <p:txBody>
          <a:bodyPr>
            <a:normAutofit/>
          </a:bodyPr>
          <a:lstStyle/>
          <a:p>
            <a:pPr marL="0" indent="0">
              <a:buNone/>
            </a:pP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sz="4000" kern="100" dirty="0">
                <a:latin typeface="Calibri" panose="020F0502020204030204" pitchFamily="34" charset="0"/>
                <a:ea typeface="Calibri" panose="020F0502020204030204" pitchFamily="34" charset="0"/>
                <a:cs typeface="Times New Roman" panose="02020603050405020304" pitchFamily="18" charset="0"/>
              </a:rPr>
              <a:t>2</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:75 min. - 330 words – 120/min.</a:t>
            </a:r>
          </a:p>
          <a:p>
            <a:pPr marL="0" marR="0" indent="0">
              <a:lnSpc>
                <a:spcPct val="115000"/>
              </a:lnSpc>
              <a:spcBef>
                <a:spcPts val="0"/>
              </a:spcBef>
              <a:spcAft>
                <a:spcPts val="1000"/>
              </a:spcAft>
              <a:buNone/>
            </a:pPr>
            <a:r>
              <a:rPr lang="en-US" sz="4000" kern="100" dirty="0">
                <a:latin typeface="Calibri" panose="020F0502020204030204" pitchFamily="34" charset="0"/>
                <a:ea typeface="Calibri" panose="020F0502020204030204" pitchFamily="34" charset="0"/>
                <a:cs typeface="Times New Roman" panose="02020603050405020304" pitchFamily="18" charset="0"/>
              </a:rPr>
              <a:t>40:00 min. Video</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4613506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43922</TotalTime>
  <Words>334</Words>
  <Application>Microsoft Office PowerPoint</Application>
  <PresentationFormat>Widescreen</PresentationFormat>
  <Paragraphs>16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Way</dc:creator>
  <cp:lastModifiedBy>Tim Way</cp:lastModifiedBy>
  <cp:revision>16</cp:revision>
  <dcterms:created xsi:type="dcterms:W3CDTF">2023-12-01T19:18:25Z</dcterms:created>
  <dcterms:modified xsi:type="dcterms:W3CDTF">2025-04-08T20:54:56Z</dcterms:modified>
</cp:coreProperties>
</file>